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Hi everyone! Today, I’m excited to present our progress on our project LexiLoom for the first sprint.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4455b1eecc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4455b1eecc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4455b1eecc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4455b1eecc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The backend team has discussed and designed the data model for the application based on the system's functionality and has written the code in model.py.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20363a756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20363a756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Additionally, we have gathered a collection of idiom data to store in the database for the learning functionality.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455b1eecc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455b1eecc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That’s all for today’s presentation. Thanks for listening! If you have any questions, feel free to ask us!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4455b1ee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455b1ee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home page we create on the online design platform canva. Next, I will walk you through the functions of our system using the mock-ups we designed.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4455b1eec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4455b1ee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455b1eec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455b1eec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455b1eec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455b1eec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All questions are single choice. There are two types of questions. One is to choose the closest idiom according to the English description of the idiom, and the other is to choose the closest English interpretation according to the idiom. During the game, a player can see his own and the opponent's progress and scores. The player with the higher score wins.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4455b1eec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4455b1ee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4455b1eec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4455b1eec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4455b1eecc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4455b1eecc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4455b1eecc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4455b1eecc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A2B2E"/>
                </a:solidFill>
              </a:rPr>
              <a:t>At first, users will only see idioms and pinyin. When you move the mouse over the card, the card will flip over, showing its English translation and explanation.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30400"/>
            <a:ext cx="8520600" cy="2158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t>LexiLoom</a:t>
            </a:r>
            <a:endParaRPr b="1"/>
          </a:p>
          <a:p>
            <a:pPr marL="0" lvl="0" indent="0" algn="ctr" rtl="0">
              <a:spcBef>
                <a:spcPts val="0"/>
              </a:spcBef>
              <a:spcAft>
                <a:spcPts val="0"/>
              </a:spcAft>
              <a:buNone/>
            </a:pPr>
            <a:r>
              <a:rPr lang="en" sz="3411"/>
              <a:t>A Chinese Idiom Learning Platform</a:t>
            </a:r>
            <a:endParaRPr sz="3411"/>
          </a:p>
          <a:p>
            <a:pPr marL="0" lvl="0" indent="0" algn="ctr" rtl="0">
              <a:spcBef>
                <a:spcPts val="0"/>
              </a:spcBef>
              <a:spcAft>
                <a:spcPts val="0"/>
              </a:spcAft>
              <a:buNone/>
            </a:pPr>
            <a:r>
              <a:rPr lang="en" b="1"/>
              <a:t>Sprint 1 Presentation</a:t>
            </a:r>
            <a:endParaRPr b="1"/>
          </a:p>
        </p:txBody>
      </p:sp>
      <p:sp>
        <p:nvSpPr>
          <p:cNvPr id="55" name="Google Shape;55;p13"/>
          <p:cNvSpPr txBox="1">
            <a:spLocks noGrp="1"/>
          </p:cNvSpPr>
          <p:nvPr>
            <p:ph type="subTitle" idx="1"/>
          </p:nvPr>
        </p:nvSpPr>
        <p:spPr>
          <a:xfrm>
            <a:off x="5271225" y="3619175"/>
            <a:ext cx="3329700" cy="1200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b="1"/>
              <a:t>Group 12</a:t>
            </a:r>
            <a:endParaRPr b="1"/>
          </a:p>
          <a:p>
            <a:pPr marL="0" lvl="0" indent="0" algn="ctr" rtl="0">
              <a:spcBef>
                <a:spcPts val="0"/>
              </a:spcBef>
              <a:spcAft>
                <a:spcPts val="0"/>
              </a:spcAft>
              <a:buNone/>
            </a:pPr>
            <a:r>
              <a:rPr lang="en"/>
              <a:t>yulingh qianhuil</a:t>
            </a:r>
            <a:endParaRPr/>
          </a:p>
          <a:p>
            <a:pPr marL="0" lvl="0" indent="0" algn="ctr" rtl="0">
              <a:spcBef>
                <a:spcPts val="0"/>
              </a:spcBef>
              <a:spcAft>
                <a:spcPts val="0"/>
              </a:spcAft>
              <a:buNone/>
            </a:pPr>
            <a:r>
              <a:rPr lang="en"/>
              <a:t>ycheng5 xinyiya3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Sprint 1 Achievements - Front End</a:t>
            </a:r>
            <a:endParaRPr b="1"/>
          </a:p>
        </p:txBody>
      </p:sp>
      <p:sp>
        <p:nvSpPr>
          <p:cNvPr id="123" name="Google Shape;123;p22"/>
          <p:cNvSpPr txBox="1">
            <a:spLocks noGrp="1"/>
          </p:cNvSpPr>
          <p:nvPr>
            <p:ph type="title"/>
          </p:nvPr>
        </p:nvSpPr>
        <p:spPr>
          <a:xfrm>
            <a:off x="3807400" y="4296625"/>
            <a:ext cx="2072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Game Battle</a:t>
            </a:r>
            <a:endParaRPr sz="2020" b="1"/>
          </a:p>
        </p:txBody>
      </p:sp>
      <p:pic>
        <p:nvPicPr>
          <p:cNvPr id="124" name="Google Shape;124;p22"/>
          <p:cNvPicPr preferRelativeResize="0"/>
          <p:nvPr/>
        </p:nvPicPr>
        <p:blipFill>
          <a:blip r:embed="rId3">
            <a:alphaModFix/>
          </a:blip>
          <a:stretch>
            <a:fillRect/>
          </a:stretch>
        </p:blipFill>
        <p:spPr>
          <a:xfrm>
            <a:off x="109625" y="1170125"/>
            <a:ext cx="4498715" cy="2974101"/>
          </a:xfrm>
          <a:prstGeom prst="rect">
            <a:avLst/>
          </a:prstGeom>
          <a:noFill/>
          <a:ln>
            <a:noFill/>
          </a:ln>
        </p:spPr>
      </p:pic>
      <p:pic>
        <p:nvPicPr>
          <p:cNvPr id="125" name="Google Shape;125;p22"/>
          <p:cNvPicPr preferRelativeResize="0"/>
          <p:nvPr/>
        </p:nvPicPr>
        <p:blipFill>
          <a:blip r:embed="rId4">
            <a:alphaModFix/>
          </a:blip>
          <a:stretch>
            <a:fillRect/>
          </a:stretch>
        </p:blipFill>
        <p:spPr>
          <a:xfrm>
            <a:off x="4778915" y="1315338"/>
            <a:ext cx="4267208" cy="2683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Sprint 1 Achievements - Back End</a:t>
            </a:r>
            <a:endParaRPr b="1"/>
          </a:p>
        </p:txBody>
      </p:sp>
      <p:pic>
        <p:nvPicPr>
          <p:cNvPr id="131" name="Google Shape;131;p23"/>
          <p:cNvPicPr preferRelativeResize="0"/>
          <p:nvPr/>
        </p:nvPicPr>
        <p:blipFill>
          <a:blip r:embed="rId3">
            <a:alphaModFix/>
          </a:blip>
          <a:stretch>
            <a:fillRect/>
          </a:stretch>
        </p:blipFill>
        <p:spPr>
          <a:xfrm>
            <a:off x="352700" y="1017725"/>
            <a:ext cx="3811332" cy="3297426"/>
          </a:xfrm>
          <a:prstGeom prst="rect">
            <a:avLst/>
          </a:prstGeom>
          <a:noFill/>
          <a:ln>
            <a:noFill/>
          </a:ln>
        </p:spPr>
      </p:pic>
      <p:sp>
        <p:nvSpPr>
          <p:cNvPr id="132" name="Google Shape;132;p23"/>
          <p:cNvSpPr txBox="1">
            <a:spLocks noGrp="1"/>
          </p:cNvSpPr>
          <p:nvPr>
            <p:ph type="title"/>
          </p:nvPr>
        </p:nvSpPr>
        <p:spPr>
          <a:xfrm>
            <a:off x="1421050" y="4270725"/>
            <a:ext cx="167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Data Model</a:t>
            </a:r>
            <a:endParaRPr sz="2020" b="1"/>
          </a:p>
        </p:txBody>
      </p:sp>
      <p:pic>
        <p:nvPicPr>
          <p:cNvPr id="133" name="Google Shape;133;p23"/>
          <p:cNvPicPr preferRelativeResize="0"/>
          <p:nvPr/>
        </p:nvPicPr>
        <p:blipFill>
          <a:blip r:embed="rId4">
            <a:alphaModFix/>
          </a:blip>
          <a:stretch>
            <a:fillRect/>
          </a:stretch>
        </p:blipFill>
        <p:spPr>
          <a:xfrm>
            <a:off x="4572000" y="1062150"/>
            <a:ext cx="3701199" cy="3208574"/>
          </a:xfrm>
          <a:prstGeom prst="rect">
            <a:avLst/>
          </a:prstGeom>
          <a:noFill/>
          <a:ln>
            <a:noFill/>
          </a:ln>
        </p:spPr>
      </p:pic>
      <p:sp>
        <p:nvSpPr>
          <p:cNvPr id="134" name="Google Shape;134;p23"/>
          <p:cNvSpPr txBox="1">
            <a:spLocks noGrp="1"/>
          </p:cNvSpPr>
          <p:nvPr>
            <p:ph type="title"/>
          </p:nvPr>
        </p:nvSpPr>
        <p:spPr>
          <a:xfrm>
            <a:off x="5749700" y="4270725"/>
            <a:ext cx="167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models.py</a:t>
            </a:r>
            <a:endParaRPr sz="202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Sprint 1 Achievements - Back End</a:t>
            </a:r>
            <a:endParaRPr b="1"/>
          </a:p>
        </p:txBody>
      </p:sp>
      <p:sp>
        <p:nvSpPr>
          <p:cNvPr id="140" name="Google Shape;140;p24"/>
          <p:cNvSpPr txBox="1">
            <a:spLocks noGrp="1"/>
          </p:cNvSpPr>
          <p:nvPr>
            <p:ph type="title"/>
          </p:nvPr>
        </p:nvSpPr>
        <p:spPr>
          <a:xfrm>
            <a:off x="3063848" y="4268750"/>
            <a:ext cx="3237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Idiom Data Collection</a:t>
            </a:r>
            <a:endParaRPr sz="2020" b="1"/>
          </a:p>
        </p:txBody>
      </p:sp>
      <p:pic>
        <p:nvPicPr>
          <p:cNvPr id="141" name="Google Shape;141;p24"/>
          <p:cNvPicPr preferRelativeResize="0"/>
          <p:nvPr/>
        </p:nvPicPr>
        <p:blipFill>
          <a:blip r:embed="rId3">
            <a:alphaModFix/>
          </a:blip>
          <a:stretch>
            <a:fillRect/>
          </a:stretch>
        </p:blipFill>
        <p:spPr>
          <a:xfrm>
            <a:off x="1595975" y="1170125"/>
            <a:ext cx="5952059" cy="299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Goals for the Next Sprint</a:t>
            </a:r>
            <a:endParaRPr b="1"/>
          </a:p>
        </p:txBody>
      </p:sp>
      <p:sp>
        <p:nvSpPr>
          <p:cNvPr id="147" name="Google Shape;147;p25"/>
          <p:cNvSpPr txBox="1">
            <a:spLocks noGrp="1"/>
          </p:cNvSpPr>
          <p:nvPr>
            <p:ph type="body" idx="1"/>
          </p:nvPr>
        </p:nvSpPr>
        <p:spPr>
          <a:xfrm>
            <a:off x="311700" y="1152475"/>
            <a:ext cx="8520600" cy="259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Product owner</a:t>
            </a:r>
            <a:r>
              <a:rPr lang="en">
                <a:solidFill>
                  <a:schemeClr val="dk1"/>
                </a:solidFill>
              </a:rPr>
              <a:t>: Yi Cheng (ycheng5)</a:t>
            </a:r>
            <a:endParaRPr>
              <a:solidFill>
                <a:schemeClr val="dk1"/>
              </a:solidFill>
            </a:endParaRPr>
          </a:p>
          <a:p>
            <a:pPr marL="0" lvl="0" indent="0" algn="l" rtl="0">
              <a:spcBef>
                <a:spcPts val="1200"/>
              </a:spcBef>
              <a:spcAft>
                <a:spcPts val="0"/>
              </a:spcAft>
              <a:buNone/>
            </a:pPr>
            <a:r>
              <a:rPr lang="en" b="1">
                <a:solidFill>
                  <a:schemeClr val="dk1"/>
                </a:solidFill>
              </a:rPr>
              <a:t>Sprint backlog</a:t>
            </a:r>
            <a:r>
              <a:rPr lang="en">
                <a:solidFill>
                  <a:schemeClr val="dk1"/>
                </a:solidFill>
              </a:rPr>
              <a:t>:</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Login and register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Front-end and back-end interaction for </a:t>
            </a:r>
            <a:r>
              <a:rPr lang="en" b="1">
                <a:solidFill>
                  <a:schemeClr val="dk1"/>
                </a:solidFill>
              </a:rPr>
              <a:t>Flash card</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Front-end and back-end interaction for </a:t>
            </a:r>
            <a:r>
              <a:rPr lang="en" b="1">
                <a:solidFill>
                  <a:schemeClr val="dk1"/>
                </a:solidFill>
              </a:rPr>
              <a:t>Collection</a:t>
            </a:r>
            <a:endParaRPr b="1">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Front-end and back-end interaction for </a:t>
            </a:r>
            <a:r>
              <a:rPr lang="en" b="1">
                <a:solidFill>
                  <a:schemeClr val="dk1"/>
                </a:solidFill>
              </a:rPr>
              <a:t>Self test</a:t>
            </a:r>
            <a:endParaRPr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Background</a:t>
            </a:r>
            <a:endParaRPr b="1"/>
          </a:p>
        </p:txBody>
      </p:sp>
      <p:sp>
        <p:nvSpPr>
          <p:cNvPr id="61" name="Google Shape;61;p14"/>
          <p:cNvSpPr txBox="1">
            <a:spLocks noGrp="1"/>
          </p:cNvSpPr>
          <p:nvPr>
            <p:ph type="body" idx="1"/>
          </p:nvPr>
        </p:nvSpPr>
        <p:spPr>
          <a:xfrm>
            <a:off x="311700" y="791988"/>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1200"/>
              </a:spcBef>
              <a:spcAft>
                <a:spcPts val="0"/>
              </a:spcAft>
              <a:buClr>
                <a:schemeClr val="dk1"/>
              </a:buClr>
              <a:buSzPts val="1100"/>
              <a:buFont typeface="Arial"/>
              <a:buNone/>
            </a:pPr>
            <a:r>
              <a:rPr lang="en" sz="1500" dirty="0">
                <a:solidFill>
                  <a:schemeClr val="dk1"/>
                </a:solidFill>
              </a:rPr>
              <a:t>Our project is an interactive Chinese idiom learning platform designed to make learning idioms engaging and effective. Users can explore idioms through pinyin, meanings, and usage examples. Real-time word battles and self-testing features further reinforce learning through competition and practice.</a:t>
            </a:r>
            <a:endParaRPr sz="1500" b="1" dirty="0">
              <a:solidFill>
                <a:schemeClr val="dk1"/>
              </a:solidFill>
            </a:endParaRPr>
          </a:p>
          <a:p>
            <a:pPr marL="0" lvl="0" indent="0" algn="l" rtl="0">
              <a:spcBef>
                <a:spcPts val="1200"/>
              </a:spcBef>
              <a:spcAft>
                <a:spcPts val="1200"/>
              </a:spcAft>
              <a:buNone/>
            </a:pPr>
            <a:endParaRPr dirty="0"/>
          </a:p>
        </p:txBody>
      </p:sp>
      <p:pic>
        <p:nvPicPr>
          <p:cNvPr id="62" name="Google Shape;62;p14"/>
          <p:cNvPicPr preferRelativeResize="0"/>
          <p:nvPr/>
        </p:nvPicPr>
        <p:blipFill>
          <a:blip r:embed="rId3">
            <a:alphaModFix/>
          </a:blip>
          <a:stretch>
            <a:fillRect/>
          </a:stretch>
        </p:blipFill>
        <p:spPr>
          <a:xfrm>
            <a:off x="1838000" y="1839525"/>
            <a:ext cx="5638799" cy="3148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Learning Module</a:t>
            </a:r>
            <a:endParaRPr b="1"/>
          </a:p>
        </p:txBody>
      </p:sp>
      <p:sp>
        <p:nvSpPr>
          <p:cNvPr id="68" name="Google Shape;68;p15"/>
          <p:cNvSpPr txBox="1">
            <a:spLocks noGrp="1"/>
          </p:cNvSpPr>
          <p:nvPr>
            <p:ph type="body" idx="1"/>
          </p:nvPr>
        </p:nvSpPr>
        <p:spPr>
          <a:xfrm>
            <a:off x="311700" y="106732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b="1">
                <a:solidFill>
                  <a:schemeClr val="dk1"/>
                </a:solidFill>
              </a:rPr>
              <a:t>Flash Card</a:t>
            </a:r>
            <a:r>
              <a:rPr lang="en" sz="2000">
                <a:solidFill>
                  <a:schemeClr val="dk1"/>
                </a:solidFill>
              </a:rPr>
              <a:t>: Display a Chinese idiom along with its pinyin, translation, and explanation.</a:t>
            </a:r>
            <a:endParaRPr sz="20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1200"/>
              </a:spcAft>
              <a:buNone/>
            </a:pPr>
            <a:endParaRPr/>
          </a:p>
        </p:txBody>
      </p:sp>
      <p:pic>
        <p:nvPicPr>
          <p:cNvPr id="69" name="Google Shape;69;p15"/>
          <p:cNvPicPr preferRelativeResize="0"/>
          <p:nvPr/>
        </p:nvPicPr>
        <p:blipFill>
          <a:blip r:embed="rId3">
            <a:alphaModFix/>
          </a:blip>
          <a:stretch>
            <a:fillRect/>
          </a:stretch>
        </p:blipFill>
        <p:spPr>
          <a:xfrm>
            <a:off x="195925" y="2055913"/>
            <a:ext cx="4271230" cy="2380800"/>
          </a:xfrm>
          <a:prstGeom prst="rect">
            <a:avLst/>
          </a:prstGeom>
          <a:noFill/>
          <a:ln>
            <a:noFill/>
          </a:ln>
        </p:spPr>
      </p:pic>
      <p:pic>
        <p:nvPicPr>
          <p:cNvPr id="70" name="Google Shape;70;p15"/>
          <p:cNvPicPr preferRelativeResize="0"/>
          <p:nvPr/>
        </p:nvPicPr>
        <p:blipFill>
          <a:blip r:embed="rId4">
            <a:alphaModFix/>
          </a:blip>
          <a:stretch>
            <a:fillRect/>
          </a:stretch>
        </p:blipFill>
        <p:spPr>
          <a:xfrm>
            <a:off x="4624050" y="2042138"/>
            <a:ext cx="4328676" cy="2408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Learning Module</a:t>
            </a:r>
            <a:endParaRPr b="1"/>
          </a:p>
        </p:txBody>
      </p:sp>
      <p:sp>
        <p:nvSpPr>
          <p:cNvPr id="76" name="Google Shape;76;p16"/>
          <p:cNvSpPr txBox="1">
            <a:spLocks noGrp="1"/>
          </p:cNvSpPr>
          <p:nvPr>
            <p:ph type="body" idx="1"/>
          </p:nvPr>
        </p:nvSpPr>
        <p:spPr>
          <a:xfrm>
            <a:off x="93675" y="1153300"/>
            <a:ext cx="4470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solidFill>
                  <a:schemeClr val="dk1"/>
                </a:solidFill>
              </a:rPr>
              <a:t>Idiom Collection</a:t>
            </a:r>
            <a:r>
              <a:rPr lang="en" sz="1700">
                <a:solidFill>
                  <a:schemeClr val="dk1"/>
                </a:solidFill>
              </a:rPr>
              <a:t>: Display a comprehensive list of collected idioms of the user.</a:t>
            </a:r>
            <a:endParaRPr sz="1700">
              <a:solidFill>
                <a:schemeClr val="dk1"/>
              </a:solidFill>
            </a:endParaRPr>
          </a:p>
          <a:p>
            <a:pPr marL="0" lvl="0" indent="0" algn="l" rtl="0">
              <a:lnSpc>
                <a:spcPct val="100000"/>
              </a:lnSpc>
              <a:spcBef>
                <a:spcPts val="0"/>
              </a:spcBef>
              <a:spcAft>
                <a:spcPts val="0"/>
              </a:spcAft>
              <a:buNone/>
            </a:pPr>
            <a:endParaRPr sz="2000" b="1">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spcBef>
                <a:spcPts val="0"/>
              </a:spcBef>
              <a:spcAft>
                <a:spcPts val="1200"/>
              </a:spcAft>
              <a:buNone/>
            </a:pPr>
            <a:endParaRPr/>
          </a:p>
        </p:txBody>
      </p:sp>
      <p:pic>
        <p:nvPicPr>
          <p:cNvPr id="77" name="Google Shape;77;p16"/>
          <p:cNvPicPr preferRelativeResize="0"/>
          <p:nvPr/>
        </p:nvPicPr>
        <p:blipFill>
          <a:blip r:embed="rId3">
            <a:alphaModFix/>
          </a:blip>
          <a:stretch>
            <a:fillRect/>
          </a:stretch>
        </p:blipFill>
        <p:spPr>
          <a:xfrm>
            <a:off x="229875" y="2180325"/>
            <a:ext cx="4223026" cy="2370426"/>
          </a:xfrm>
          <a:prstGeom prst="rect">
            <a:avLst/>
          </a:prstGeom>
          <a:noFill/>
          <a:ln>
            <a:noFill/>
          </a:ln>
        </p:spPr>
      </p:pic>
      <p:pic>
        <p:nvPicPr>
          <p:cNvPr id="78" name="Google Shape;78;p16"/>
          <p:cNvPicPr preferRelativeResize="0"/>
          <p:nvPr/>
        </p:nvPicPr>
        <p:blipFill>
          <a:blip r:embed="rId4">
            <a:alphaModFix/>
          </a:blip>
          <a:stretch>
            <a:fillRect/>
          </a:stretch>
        </p:blipFill>
        <p:spPr>
          <a:xfrm>
            <a:off x="4616488" y="2161375"/>
            <a:ext cx="4292757" cy="2408324"/>
          </a:xfrm>
          <a:prstGeom prst="rect">
            <a:avLst/>
          </a:prstGeom>
          <a:noFill/>
          <a:ln>
            <a:noFill/>
          </a:ln>
        </p:spPr>
      </p:pic>
      <p:sp>
        <p:nvSpPr>
          <p:cNvPr id="79" name="Google Shape;79;p16"/>
          <p:cNvSpPr txBox="1">
            <a:spLocks noGrp="1"/>
          </p:cNvSpPr>
          <p:nvPr>
            <p:ph type="body" idx="1"/>
          </p:nvPr>
        </p:nvSpPr>
        <p:spPr>
          <a:xfrm>
            <a:off x="4572000" y="1153300"/>
            <a:ext cx="4386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solidFill>
                  <a:schemeClr val="dk1"/>
                </a:solidFill>
              </a:rPr>
              <a:t>Idiom Search</a:t>
            </a:r>
            <a:r>
              <a:rPr lang="en" sz="1700">
                <a:solidFill>
                  <a:schemeClr val="dk1"/>
                </a:solidFill>
              </a:rPr>
              <a:t>: Search idioms based on English descriptions.</a:t>
            </a:r>
            <a:endParaRPr sz="1700">
              <a:solidFill>
                <a:schemeClr val="dk1"/>
              </a:solidFill>
            </a:endParaRPr>
          </a:p>
          <a:p>
            <a:pPr marL="0" lvl="0" indent="0" algn="l" rtl="0">
              <a:spcBef>
                <a:spcPts val="0"/>
              </a:spcBef>
              <a:spcAft>
                <a:spcPts val="0"/>
              </a:spcAft>
              <a:buNone/>
            </a:pPr>
            <a:endParaRPr sz="1500" b="1">
              <a:solidFill>
                <a:schemeClr val="dk1"/>
              </a:solidFill>
            </a:endParaRPr>
          </a:p>
          <a:p>
            <a:pPr marL="0" lvl="0" indent="0" algn="l" rtl="0">
              <a:lnSpc>
                <a:spcPct val="100000"/>
              </a:lnSpc>
              <a:spcBef>
                <a:spcPts val="0"/>
              </a:spcBef>
              <a:spcAft>
                <a:spcPts val="0"/>
              </a:spcAft>
              <a:buNone/>
            </a:pPr>
            <a:endParaRPr sz="1500" b="1">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spcBef>
                <a:spcPts val="0"/>
              </a:spcBef>
              <a:spcAft>
                <a:spcPts val="1200"/>
              </a:spcAft>
              <a:buNone/>
            </a:pP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Game Module</a:t>
            </a:r>
            <a:endParaRPr b="1"/>
          </a:p>
        </p:txBody>
      </p:sp>
      <p:pic>
        <p:nvPicPr>
          <p:cNvPr id="85" name="Google Shape;85;p17"/>
          <p:cNvPicPr preferRelativeResize="0"/>
          <p:nvPr/>
        </p:nvPicPr>
        <p:blipFill>
          <a:blip r:embed="rId3">
            <a:alphaModFix/>
          </a:blip>
          <a:stretch>
            <a:fillRect/>
          </a:stretch>
        </p:blipFill>
        <p:spPr>
          <a:xfrm>
            <a:off x="187300" y="2170850"/>
            <a:ext cx="4258122" cy="2389375"/>
          </a:xfrm>
          <a:prstGeom prst="rect">
            <a:avLst/>
          </a:prstGeom>
          <a:noFill/>
          <a:ln>
            <a:noFill/>
          </a:ln>
        </p:spPr>
      </p:pic>
      <p:pic>
        <p:nvPicPr>
          <p:cNvPr id="86" name="Google Shape;86;p17"/>
          <p:cNvPicPr preferRelativeResize="0"/>
          <p:nvPr/>
        </p:nvPicPr>
        <p:blipFill>
          <a:blip r:embed="rId4">
            <a:alphaModFix/>
          </a:blip>
          <a:stretch>
            <a:fillRect/>
          </a:stretch>
        </p:blipFill>
        <p:spPr>
          <a:xfrm>
            <a:off x="4631625" y="2176050"/>
            <a:ext cx="4258125" cy="2378983"/>
          </a:xfrm>
          <a:prstGeom prst="rect">
            <a:avLst/>
          </a:prstGeom>
          <a:noFill/>
          <a:ln>
            <a:noFill/>
          </a:ln>
        </p:spPr>
      </p:pic>
      <p:sp>
        <p:nvSpPr>
          <p:cNvPr id="87" name="Google Shape;87;p17"/>
          <p:cNvSpPr txBox="1">
            <a:spLocks noGrp="1"/>
          </p:cNvSpPr>
          <p:nvPr>
            <p:ph type="body" idx="1"/>
          </p:nvPr>
        </p:nvSpPr>
        <p:spPr>
          <a:xfrm>
            <a:off x="311700" y="948100"/>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b="1">
                <a:solidFill>
                  <a:schemeClr val="dk1"/>
                </a:solidFill>
              </a:rPr>
              <a:t>Real-time Battle</a:t>
            </a:r>
            <a:r>
              <a:rPr lang="en" sz="2000">
                <a:solidFill>
                  <a:schemeClr val="dk1"/>
                </a:solidFill>
              </a:rPr>
              <a:t>: Compete with a random player in a timed challenge. The two players will be given 10 questions and 20 seconds to answer each question.</a:t>
            </a:r>
            <a:endParaRPr sz="20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Game Module</a:t>
            </a:r>
            <a:endParaRPr b="1"/>
          </a:p>
        </p:txBody>
      </p:sp>
      <p:pic>
        <p:nvPicPr>
          <p:cNvPr id="93" name="Google Shape;93;p18"/>
          <p:cNvPicPr preferRelativeResize="0"/>
          <p:nvPr/>
        </p:nvPicPr>
        <p:blipFill>
          <a:blip r:embed="rId3">
            <a:alphaModFix/>
          </a:blip>
          <a:stretch>
            <a:fillRect/>
          </a:stretch>
        </p:blipFill>
        <p:spPr>
          <a:xfrm>
            <a:off x="1731675" y="1834350"/>
            <a:ext cx="5510301" cy="3098599"/>
          </a:xfrm>
          <a:prstGeom prst="rect">
            <a:avLst/>
          </a:prstGeom>
          <a:noFill/>
          <a:ln>
            <a:noFill/>
          </a:ln>
        </p:spPr>
      </p:pic>
      <p:sp>
        <p:nvSpPr>
          <p:cNvPr id="94" name="Google Shape;94;p18"/>
          <p:cNvSpPr txBox="1">
            <a:spLocks noGrp="1"/>
          </p:cNvSpPr>
          <p:nvPr>
            <p:ph type="body" idx="1"/>
          </p:nvPr>
        </p:nvSpPr>
        <p:spPr>
          <a:xfrm>
            <a:off x="311700" y="9481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chemeClr val="dk1"/>
                </a:solidFill>
              </a:rPr>
              <a:t>Self-testing</a:t>
            </a:r>
            <a:r>
              <a:rPr lang="en" sz="2000">
                <a:solidFill>
                  <a:schemeClr val="dk1"/>
                </a:solidFill>
              </a:rPr>
              <a:t>: Randomized questions for personal practice. The type of problem is the same as described earlier.</a:t>
            </a:r>
            <a:endParaRPr sz="20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lnSpc>
                <a:spcPct val="100000"/>
              </a:lnSpc>
              <a:spcBef>
                <a:spcPts val="0"/>
              </a:spcBef>
              <a:spcAft>
                <a:spcPts val="0"/>
              </a:spcAft>
              <a:buNone/>
            </a:pPr>
            <a:endParaRPr sz="1500">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Goals for Sprint 1</a:t>
            </a:r>
            <a:endParaRPr b="1"/>
          </a:p>
        </p:txBody>
      </p:sp>
      <p:sp>
        <p:nvSpPr>
          <p:cNvPr id="100" name="Google Shape;100;p19"/>
          <p:cNvSpPr txBox="1">
            <a:spLocks noGrp="1"/>
          </p:cNvSpPr>
          <p:nvPr>
            <p:ph type="body" idx="1"/>
          </p:nvPr>
        </p:nvSpPr>
        <p:spPr>
          <a:xfrm>
            <a:off x="311700" y="1152475"/>
            <a:ext cx="8680800" cy="340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Front End</a:t>
            </a:r>
            <a:r>
              <a:rPr lang="en">
                <a:solidFill>
                  <a:schemeClr val="dk1"/>
                </a:solidFill>
              </a:rPr>
              <a:t>:</a:t>
            </a:r>
            <a:endParaRPr>
              <a:solidFill>
                <a:schemeClr val="dk1"/>
              </a:solidFill>
            </a:endParaRPr>
          </a:p>
          <a:p>
            <a:pPr marL="457200" lvl="0" indent="-336550" algn="l" rtl="0">
              <a:spcBef>
                <a:spcPts val="1200"/>
              </a:spcBef>
              <a:spcAft>
                <a:spcPts val="0"/>
              </a:spcAft>
              <a:buClr>
                <a:schemeClr val="dk1"/>
              </a:buClr>
              <a:buSzPts val="1700"/>
              <a:buChar char="●"/>
            </a:pPr>
            <a:r>
              <a:rPr lang="en" sz="1700">
                <a:solidFill>
                  <a:schemeClr val="dk1"/>
                </a:solidFill>
              </a:rPr>
              <a:t>Design and implement the static pages for the home, Learning Module, and Game Module</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Responsible by ycheng5 and yulingh</a:t>
            </a:r>
            <a:endParaRPr sz="1700">
              <a:solidFill>
                <a:schemeClr val="dk1"/>
              </a:solidFill>
            </a:endParaRPr>
          </a:p>
          <a:p>
            <a:pPr marL="0" lvl="0" indent="0" algn="l" rtl="0">
              <a:spcBef>
                <a:spcPts val="1200"/>
              </a:spcBef>
              <a:spcAft>
                <a:spcPts val="0"/>
              </a:spcAft>
              <a:buNone/>
            </a:pPr>
            <a:r>
              <a:rPr lang="en" sz="1700" b="1">
                <a:solidFill>
                  <a:schemeClr val="dk1"/>
                </a:solidFill>
              </a:rPr>
              <a:t>Back End</a:t>
            </a:r>
            <a:r>
              <a:rPr lang="en" sz="1700">
                <a:solidFill>
                  <a:schemeClr val="dk1"/>
                </a:solidFill>
              </a:rPr>
              <a:t>:</a:t>
            </a:r>
            <a:endParaRPr sz="1700">
              <a:solidFill>
                <a:schemeClr val="dk1"/>
              </a:solidFill>
            </a:endParaRPr>
          </a:p>
          <a:p>
            <a:pPr marL="457200" lvl="0" indent="-336550" algn="l" rtl="0">
              <a:spcBef>
                <a:spcPts val="1200"/>
              </a:spcBef>
              <a:spcAft>
                <a:spcPts val="0"/>
              </a:spcAft>
              <a:buClr>
                <a:schemeClr val="dk1"/>
              </a:buClr>
              <a:buSzPts val="1700"/>
              <a:buChar char="●"/>
            </a:pPr>
            <a:r>
              <a:rPr lang="en" sz="1700">
                <a:solidFill>
                  <a:schemeClr val="dk1"/>
                </a:solidFill>
              </a:rPr>
              <a:t>Database design and data model representation</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Implement models.py</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Responsible by qianhuil and xinyiya3</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Sprint 1 Achievements - Front End</a:t>
            </a:r>
            <a:endParaRPr b="1"/>
          </a:p>
        </p:txBody>
      </p:sp>
      <p:pic>
        <p:nvPicPr>
          <p:cNvPr id="106" name="Google Shape;106;p20"/>
          <p:cNvPicPr preferRelativeResize="0"/>
          <p:nvPr/>
        </p:nvPicPr>
        <p:blipFill>
          <a:blip r:embed="rId3">
            <a:alphaModFix/>
          </a:blip>
          <a:stretch>
            <a:fillRect/>
          </a:stretch>
        </p:blipFill>
        <p:spPr>
          <a:xfrm>
            <a:off x="438950" y="1287113"/>
            <a:ext cx="5609702" cy="3045899"/>
          </a:xfrm>
          <a:prstGeom prst="rect">
            <a:avLst/>
          </a:prstGeom>
          <a:noFill/>
          <a:ln>
            <a:noFill/>
          </a:ln>
        </p:spPr>
      </p:pic>
      <p:pic>
        <p:nvPicPr>
          <p:cNvPr id="107" name="Google Shape;107;p20"/>
          <p:cNvPicPr preferRelativeResize="0"/>
          <p:nvPr/>
        </p:nvPicPr>
        <p:blipFill>
          <a:blip r:embed="rId4">
            <a:alphaModFix/>
          </a:blip>
          <a:stretch>
            <a:fillRect/>
          </a:stretch>
        </p:blipFill>
        <p:spPr>
          <a:xfrm>
            <a:off x="6500952" y="512025"/>
            <a:ext cx="2226133" cy="3820975"/>
          </a:xfrm>
          <a:prstGeom prst="rect">
            <a:avLst/>
          </a:prstGeom>
          <a:noFill/>
          <a:ln>
            <a:noFill/>
          </a:ln>
        </p:spPr>
      </p:pic>
      <p:sp>
        <p:nvSpPr>
          <p:cNvPr id="108" name="Google Shape;108;p20"/>
          <p:cNvSpPr txBox="1">
            <a:spLocks noGrp="1"/>
          </p:cNvSpPr>
          <p:nvPr>
            <p:ph type="title"/>
          </p:nvPr>
        </p:nvSpPr>
        <p:spPr>
          <a:xfrm>
            <a:off x="2296600" y="4333000"/>
            <a:ext cx="167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Home Page</a:t>
            </a:r>
            <a:endParaRPr sz="2020" b="1"/>
          </a:p>
        </p:txBody>
      </p:sp>
      <p:sp>
        <p:nvSpPr>
          <p:cNvPr id="109" name="Google Shape;109;p20"/>
          <p:cNvSpPr txBox="1">
            <a:spLocks noGrp="1"/>
          </p:cNvSpPr>
          <p:nvPr>
            <p:ph type="title"/>
          </p:nvPr>
        </p:nvSpPr>
        <p:spPr>
          <a:xfrm>
            <a:off x="6776700" y="4333000"/>
            <a:ext cx="1674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 sz="2020" b="1"/>
              <a:t>File Structure</a:t>
            </a:r>
            <a:endParaRPr sz="202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Sprint 1 Achievements - Front End</a:t>
            </a:r>
            <a:endParaRPr b="1"/>
          </a:p>
        </p:txBody>
      </p:sp>
      <p:sp>
        <p:nvSpPr>
          <p:cNvPr id="115" name="Google Shape;115;p21"/>
          <p:cNvSpPr txBox="1">
            <a:spLocks noGrp="1"/>
          </p:cNvSpPr>
          <p:nvPr>
            <p:ph type="title"/>
          </p:nvPr>
        </p:nvSpPr>
        <p:spPr>
          <a:xfrm>
            <a:off x="3807400" y="4296625"/>
            <a:ext cx="167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t>Flash Card</a:t>
            </a:r>
            <a:endParaRPr sz="2020" b="1"/>
          </a:p>
        </p:txBody>
      </p:sp>
      <p:pic>
        <p:nvPicPr>
          <p:cNvPr id="116" name="Google Shape;116;p21"/>
          <p:cNvPicPr preferRelativeResize="0"/>
          <p:nvPr/>
        </p:nvPicPr>
        <p:blipFill rotWithShape="1">
          <a:blip r:embed="rId3">
            <a:alphaModFix/>
          </a:blip>
          <a:srcRect l="3606" r="4625"/>
          <a:stretch/>
        </p:blipFill>
        <p:spPr>
          <a:xfrm>
            <a:off x="164575" y="1073975"/>
            <a:ext cx="4343798" cy="3068250"/>
          </a:xfrm>
          <a:prstGeom prst="rect">
            <a:avLst/>
          </a:prstGeom>
          <a:noFill/>
          <a:ln>
            <a:noFill/>
          </a:ln>
        </p:spPr>
      </p:pic>
      <p:pic>
        <p:nvPicPr>
          <p:cNvPr id="117" name="Google Shape;117;p21"/>
          <p:cNvPicPr preferRelativeResize="0"/>
          <p:nvPr/>
        </p:nvPicPr>
        <p:blipFill>
          <a:blip r:embed="rId4">
            <a:alphaModFix/>
          </a:blip>
          <a:stretch>
            <a:fillRect/>
          </a:stretch>
        </p:blipFill>
        <p:spPr>
          <a:xfrm>
            <a:off x="4691025" y="1073976"/>
            <a:ext cx="4286610" cy="306825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513</Words>
  <Application>Microsoft Macintosh PowerPoint</Application>
  <PresentationFormat>全屏显示(16:9)</PresentationFormat>
  <Paragraphs>59</Paragraphs>
  <Slides>13</Slides>
  <Notes>13</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13</vt:i4>
      </vt:variant>
    </vt:vector>
  </HeadingPairs>
  <TitlesOfParts>
    <vt:vector size="15" baseType="lpstr">
      <vt:lpstr>Arial</vt:lpstr>
      <vt:lpstr>Simple Light</vt:lpstr>
      <vt:lpstr>LexiLoom A Chinese Idiom Learning Platform Sprint 1 Presentation</vt:lpstr>
      <vt:lpstr>Background</vt:lpstr>
      <vt:lpstr>Learning Module</vt:lpstr>
      <vt:lpstr>Learning Module</vt:lpstr>
      <vt:lpstr>Game Module</vt:lpstr>
      <vt:lpstr>Game Module</vt:lpstr>
      <vt:lpstr>Goals for Sprint 1</vt:lpstr>
      <vt:lpstr>Sprint 1 Achievements - Front End</vt:lpstr>
      <vt:lpstr>Sprint 1 Achievements - Front End</vt:lpstr>
      <vt:lpstr>Sprint 1 Achievements - Front End</vt:lpstr>
      <vt:lpstr>Sprint 1 Achievements - Back End</vt:lpstr>
      <vt:lpstr>Sprint 1 Achievements - Back End</vt:lpstr>
      <vt:lpstr>Goals for the Next Sprint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s808</cp:lastModifiedBy>
  <cp:revision>1</cp:revision>
  <dcterms:modified xsi:type="dcterms:W3CDTF">2025-03-20T14:10:00Z</dcterms:modified>
</cp:coreProperties>
</file>